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564" r:id="rId8"/>
    <p:sldId id="381" r:id="rId9"/>
    <p:sldId id="533" r:id="rId10"/>
    <p:sldId id="514" r:id="rId11"/>
    <p:sldId id="552" r:id="rId12"/>
    <p:sldId id="315" r:id="rId13"/>
    <p:sldId id="486" r:id="rId14"/>
    <p:sldId id="383" r:id="rId15"/>
    <p:sldId id="418" r:id="rId16"/>
    <p:sldId id="419" r:id="rId17"/>
    <p:sldId id="420" r:id="rId18"/>
    <p:sldId id="423" r:id="rId19"/>
    <p:sldId id="460" r:id="rId20"/>
    <p:sldId id="316" r:id="rId21"/>
    <p:sldId id="461" r:id="rId22"/>
    <p:sldId id="280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081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834301" y="6476918"/>
            <a:ext cx="5139603" cy="285751"/>
            <a:chOff x="14309694" y="12240174"/>
            <a:chExt cx="7916467" cy="540016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443027" y="12240175"/>
              <a:ext cx="2650604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127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281467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116070"/>
            <a:ext cx="30175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叮当老师的微信</a:t>
            </a:r>
            <a:endParaRPr lang="zh-CN" altLang="en-US"/>
          </a:p>
          <a:p>
            <a:pPr algn="l"/>
            <a:r>
              <a:rPr lang="zh-CN" altLang="en-US"/>
              <a:t>叮当老师的</a:t>
            </a:r>
            <a:r>
              <a:rPr lang="en-US" altLang="zh-CN"/>
              <a:t>QQ</a:t>
            </a:r>
            <a:r>
              <a:rPr lang="zh-CN" altLang="en-US"/>
              <a:t>：</a:t>
            </a:r>
            <a:r>
              <a:rPr lang="en-US" altLang="zh-CN"/>
              <a:t>1979846055</a:t>
            </a:r>
            <a:endParaRPr lang="en-US" altLang="zh-CN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6030" y="1543050"/>
            <a:ext cx="2423160" cy="2423160"/>
          </a:xfrm>
          <a:prstGeom prst="rect">
            <a:avLst/>
          </a:prstGeom>
        </p:spPr>
      </p:pic>
      <p:pic>
        <p:nvPicPr>
          <p:cNvPr id="3" name="图片 2" descr="618倒计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320" y="829945"/>
            <a:ext cx="3935730" cy="5901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02.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03.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04.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05.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06.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07.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08.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09.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12925"/>
            <a:ext cx="9355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如果你的下一步是成为架构师？</a:t>
            </a:r>
            <a:endParaRPr lang="zh-CN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插件化你还不知道原理，这堂课你得来！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4950" y="2885440"/>
            <a:ext cx="1680210" cy="1680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5367655" cy="678574"/>
            <a:chOff x="1878908" y="2616819"/>
            <a:chExt cx="536765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46132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如何让你的项目体积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功能多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6203950" cy="678574"/>
            <a:chOff x="1878908" y="4239809"/>
            <a:chExt cx="620395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4495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架构师该干的活就是把不可能变成可能</a:t>
              </a:r>
              <a:endParaRPr lang="zh-CN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7044690" cy="678574"/>
            <a:chOff x="7196185" y="2616819"/>
            <a:chExt cx="704469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6039"/>
              <a:ext cx="62903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没有安装的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APK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包我们怎么让它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动起来</a:t>
              </a:r>
              <a:r>
                <a:rPr lang="en-US" alt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en-US" altLang="zh-CN" sz="2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6604635" cy="678574"/>
            <a:chOff x="7196185" y="4239809"/>
            <a:chExt cx="6604635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58502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手写实现大厂都在玩的插件化开发框架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83681" y="261476"/>
            <a:ext cx="28435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怎样实现体积小功能多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6056816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0500" y="1926590"/>
            <a:ext cx="942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如果你是架构师，你会采取什么方式去实现体积小功能多？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815" y="2856230"/>
            <a:ext cx="2726055" cy="286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871006" y="261476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6" name="图片 5" descr="未标题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70915"/>
            <a:ext cx="7010400" cy="5019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1315" y="3234055"/>
            <a:ext cx="1283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主</a:t>
            </a:r>
            <a:r>
              <a:rPr lang="en-US" altLang="zh-CN" sz="2400"/>
              <a:t>APP</a:t>
            </a:r>
            <a:r>
              <a:rPr lang="zh-CN" altLang="en-US" sz="2400"/>
              <a:t>壳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437890" y="1604010"/>
            <a:ext cx="1167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3835" y="3270885"/>
            <a:ext cx="1419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个人中心模块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5820" y="4968240"/>
            <a:ext cx="10369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8690" y="121729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8400" y="5360670"/>
            <a:ext cx="1047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06360" y="159575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饿了么模块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9915" y="3242310"/>
            <a:ext cx="1038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天猫模块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3485" y="4998720"/>
            <a:ext cx="14325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阿里拍卖模块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08905" y="6201410"/>
            <a:ext cx="179387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淘宝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模块拆分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为什么要使用插件化开发？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65325" y="1891665"/>
            <a:ext cx="249428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提高编译速度</a:t>
            </a:r>
            <a:endParaRPr lang="zh-CN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325" y="3877945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利于团队开发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5325" y="2874010"/>
            <a:ext cx="2292985" cy="451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业务模块完全解耦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8865" y="2202815"/>
            <a:ext cx="7783830" cy="72072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开发过程中，每个模块都是独立开发的，编译的时候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  <a:sym typeface="+mn-ea"/>
              </a:rPr>
              <a:t>每次运行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不需要都编译所有的业务逻辑代码，所以会适当的提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高我们的开发速度。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2825" y="3228975"/>
            <a:ext cx="7638415" cy="80327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每个业务模块是完全独立的，这样开发过程中每个模块的功能改变和其他模块没有任何关系。甚至可以随意的去掉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，某一部分功能。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8855" y="4286250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插件化开发是团队开发中用的最多的一种开发模式，可以更加的去分工，每个组只需要负责自己的功能，减少沟通成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本提高开发效率。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60245" y="498729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动态更新插件，按需下载模块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3775" y="5395595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对于一些不怎么常用的功能，可以让用户按需下载模块，从而减少工程的大小，让用户在下载的时候能够节省流量以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及等待时间。而且功能升级的时候可以不更新主应用只更新功能插件。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4535" y="96012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能够让应用实现体积小却功能非常庞大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22830" y="1378585"/>
            <a:ext cx="7873365" cy="50673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主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只是一个程序的入口，所以体积会很小，但是插件化开发模式却可以让一个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有任意多的功能。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095988" y="261476"/>
            <a:ext cx="40189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如何让插件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APK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正常的运转起来？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65325" y="233362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如何跳转到插件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中去？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8500" y="307149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如何加载到插件中的类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1675" y="3817620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具备真正的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的特性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4850" y="458025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的资源能够正常的调用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5325" y="157797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怎样让一个插件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能像一个正常的已安装应用一样运行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插件化开发框架的核心原理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315" y="1687195"/>
            <a:ext cx="2318385" cy="4234180"/>
          </a:xfrm>
          <a:prstGeom prst="rect">
            <a:avLst/>
          </a:prstGeom>
          <a:solidFill>
            <a:srgbClr val="ECEFF1"/>
          </a:solidFill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82140" y="3148330"/>
            <a:ext cx="2190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创建一个代理</a:t>
            </a:r>
            <a:r>
              <a:rPr lang="en-US" altLang="zh-CN" sz="1600"/>
              <a:t>Activity</a:t>
            </a:r>
            <a:endParaRPr lang="en-US" altLang="zh-CN" sz="1600"/>
          </a:p>
          <a:p>
            <a:r>
              <a:rPr lang="zh-CN" altLang="en-US" sz="1600"/>
              <a:t>注册在主</a:t>
            </a:r>
            <a:r>
              <a:rPr lang="en-US" altLang="zh-CN" sz="1600"/>
              <a:t>APP</a:t>
            </a:r>
            <a:r>
              <a:rPr lang="zh-CN" altLang="en-US" sz="1600"/>
              <a:t>的清单中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8401685" y="2670810"/>
            <a:ext cx="1591945" cy="9093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3150" y="2941320"/>
            <a:ext cx="10090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插件</a:t>
            </a:r>
            <a:r>
              <a:rPr lang="en-US" altLang="zh-CN">
                <a:solidFill>
                  <a:schemeClr val="bg1"/>
                </a:solidFill>
              </a:rPr>
              <a:t>APK</a:t>
            </a:r>
            <a:endParaRPr lang="en-US" altLang="zh-CN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220845" y="281051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63770" y="2148840"/>
            <a:ext cx="3314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运用动态加载技术获取到插件</a:t>
            </a:r>
            <a:r>
              <a:rPr lang="en-US" altLang="zh-CN" sz="1400"/>
              <a:t>APK</a:t>
            </a:r>
            <a:r>
              <a:rPr lang="zh-CN" altLang="en-US" sz="1400"/>
              <a:t>的资源</a:t>
            </a:r>
            <a:endParaRPr lang="zh-CN" altLang="en-US" sz="1400"/>
          </a:p>
          <a:p>
            <a:r>
              <a:rPr lang="zh-CN" altLang="en-US" sz="1400"/>
              <a:t>对象以及类加载器</a:t>
            </a:r>
            <a:endParaRPr lang="zh-CN" altLang="en-US" sz="140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4220845" y="324358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63770" y="3543300"/>
            <a:ext cx="32111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将主代理</a:t>
            </a:r>
            <a:r>
              <a:rPr lang="en-US" altLang="zh-CN" sz="1400"/>
              <a:t>Activity</a:t>
            </a:r>
            <a:r>
              <a:rPr lang="zh-CN" altLang="en-US" sz="1400"/>
              <a:t>的组件特性赋予给插件</a:t>
            </a:r>
            <a:endParaRPr lang="zh-CN" altLang="en-US" sz="1400"/>
          </a:p>
          <a:p>
            <a:r>
              <a:rPr lang="en-US" altLang="zh-CN" sz="1400"/>
              <a:t>APK</a:t>
            </a:r>
            <a:r>
              <a:rPr lang="zh-CN" altLang="en-US" sz="1400"/>
              <a:t>中的</a:t>
            </a:r>
            <a:r>
              <a:rPr lang="en-US" altLang="zh-CN" sz="1400"/>
              <a:t>Activity</a:t>
            </a:r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2702</Words>
  <Application>WPS 演示</Application>
  <PresentationFormat>宽屏</PresentationFormat>
  <Paragraphs>299</Paragraphs>
  <Slides>20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思源黑体 CN Bold</vt:lpstr>
      <vt:lpstr>思源黑体 CN Normal</vt:lpstr>
      <vt:lpstr>方正姚体</vt:lpstr>
      <vt:lpstr>Calibri</vt:lpstr>
      <vt:lpstr>Wingdings</vt:lpstr>
      <vt:lpstr>思源黑体 CN Medium</vt:lpstr>
      <vt:lpstr>Source Han Sans CN Normal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1075</cp:revision>
  <dcterms:created xsi:type="dcterms:W3CDTF">2016-12-28T11:29:00Z</dcterms:created>
  <dcterms:modified xsi:type="dcterms:W3CDTF">2020-06-08T12:06:26Z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